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1389" r:id="rId576"/>
    <p:sldId id="778" r:id="rId577"/>
    <p:sldId id="779" r:id="rId578"/>
    <p:sldId id="834" r:id="rId579"/>
    <p:sldId id="780" r:id="rId580"/>
    <p:sldId id="833" r:id="rId581"/>
    <p:sldId id="783" r:id="rId582"/>
    <p:sldId id="880" r:id="rId583"/>
    <p:sldId id="881" r:id="rId584"/>
    <p:sldId id="879" r:id="rId585"/>
    <p:sldId id="866" r:id="rId586"/>
    <p:sldId id="878" r:id="rId587"/>
    <p:sldId id="867" r:id="rId588"/>
    <p:sldId id="868" r:id="rId589"/>
    <p:sldId id="870" r:id="rId590"/>
    <p:sldId id="1241" r:id="rId591"/>
    <p:sldId id="869" r:id="rId592"/>
    <p:sldId id="1341" r:id="rId593"/>
    <p:sldId id="1342" r:id="rId594"/>
    <p:sldId id="1367" r:id="rId595"/>
    <p:sldId id="1377" r:id="rId596"/>
    <p:sldId id="1379" r:id="rId597"/>
    <p:sldId id="1378" r:id="rId598"/>
    <p:sldId id="1368" r:id="rId599"/>
    <p:sldId id="1369" r:id="rId600"/>
    <p:sldId id="1380" r:id="rId601"/>
    <p:sldId id="1381" r:id="rId602"/>
    <p:sldId id="1370" r:id="rId603"/>
    <p:sldId id="1371" r:id="rId604"/>
    <p:sldId id="1372" r:id="rId605"/>
    <p:sldId id="1373" r:id="rId606"/>
    <p:sldId id="1374" r:id="rId607"/>
    <p:sldId id="1375" r:id="rId608"/>
    <p:sldId id="1033" r:id="rId609"/>
    <p:sldId id="1021" r:id="rId610"/>
    <p:sldId id="1022" r:id="rId611"/>
    <p:sldId id="1023" r:id="rId612"/>
    <p:sldId id="1024" r:id="rId613"/>
    <p:sldId id="1025" r:id="rId614"/>
    <p:sldId id="1027" r:id="rId615"/>
    <p:sldId id="1028" r:id="rId616"/>
    <p:sldId id="1029" r:id="rId617"/>
    <p:sldId id="1030" r:id="rId618"/>
    <p:sldId id="1032" r:id="rId619"/>
    <p:sldId id="1031" r:id="rId620"/>
    <p:sldId id="885" r:id="rId621"/>
    <p:sldId id="1074" r:id="rId622"/>
    <p:sldId id="976" r:id="rId623"/>
    <p:sldId id="933" r:id="rId624"/>
    <p:sldId id="954" r:id="rId625"/>
    <p:sldId id="788" r:id="rId626"/>
    <p:sldId id="988" r:id="rId627"/>
    <p:sldId id="1026" r:id="rId628"/>
    <p:sldId id="1106" r:id="rId629"/>
    <p:sldId id="858" r:id="rId630"/>
    <p:sldId id="1220" r:id="rId6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66" d="100"/>
          <a:sy n="66" d="100"/>
        </p:scale>
        <p:origin x="7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38151</TotalTime>
  <Words>57527</Words>
  <Application>Microsoft Office PowerPoint</Application>
  <PresentationFormat>Widescreen</PresentationFormat>
  <Paragraphs>7269</Paragraphs>
  <Slides>630</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630</vt:i4>
      </vt:variant>
    </vt:vector>
  </HeadingPairs>
  <TitlesOfParts>
    <vt:vector size="66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8654</cp:revision>
  <dcterms:created xsi:type="dcterms:W3CDTF">2015-10-09T06:09:34Z</dcterms:created>
  <dcterms:modified xsi:type="dcterms:W3CDTF">2021-06-16T09:02:20Z</dcterms:modified>
</cp:coreProperties>
</file>